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5" r:id="rId2"/>
    <p:sldId id="273" r:id="rId3"/>
    <p:sldId id="282" r:id="rId4"/>
    <p:sldId id="281" r:id="rId5"/>
    <p:sldId id="283" r:id="rId6"/>
    <p:sldId id="284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5/2/2022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5/2/2022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5/2/2022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5/2/2022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5/2/2022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12192000" cy="694189"/>
          </a:xfrm>
        </p:spPr>
        <p:txBody>
          <a:bodyPr>
            <a:noAutofit/>
          </a:bodyPr>
          <a:lstStyle/>
          <a:p>
            <a:r>
              <a:rPr lang="en-US" dirty="0"/>
              <a:t>Caltrans Clean California Local Grant Program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5494789"/>
            <a:ext cx="12191999" cy="762000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Glenn County Parks Accessibility and Beautification Project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41120" y="310392"/>
            <a:ext cx="9509760" cy="710883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Clean California Local Grant Program Overview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5346" y="1140902"/>
            <a:ext cx="11608965" cy="505856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Book Antiqua" panose="02040602050305030304" pitchFamily="18" charset="0"/>
              </a:rPr>
              <a:t>Provides approximately $296 million to beautify and improve roads, parks, pathways, transit centers etc. 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Eligible applicants were local or regional public agencies, transit agencies and tribal governments.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More than half of the overall program funds will benefit or be located in underserved communities.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Maximum grant award is $5 million. 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The local match component ranges from 0% to 50% of the project costs.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Projects were selected based on: 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Community need and public engagement in the project proposal that reflects community priorities.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Potential to enhance and beautify public space. 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Potential greening to provide shade, use of native drought-tolerant plants and reduce the urban heat island effect.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Potential to improve access to public space and the benefit to underserved communities. </a:t>
            </a:r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41120" y="310392"/>
            <a:ext cx="9509760" cy="710883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Clean California Local Grant Program Award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5346" y="1140902"/>
            <a:ext cx="11608965" cy="505856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Book Antiqua" panose="02040602050305030304" pitchFamily="18" charset="0"/>
              </a:rPr>
              <a:t>The Clean California Local Grant was very competitive with a short timeline for application submittal.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Caltrans received 329 applications that sought $758,485,147 in grant funds.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105 projects, approximately 30% of applications were awarded, totaling $295,993,146 in requested grant funds.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Glenn County was awarded $4,480,790 with a 0% match requirement.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Each of the three projects awarded are located in underserved communities.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Project locations include: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Willows Memorial Park- 	$1,820,214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Orland Memorial Park-	$2,165,376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Walker Creek Park-		$495,200</a:t>
            </a:r>
          </a:p>
        </p:txBody>
      </p:sp>
    </p:spTree>
    <p:extLst>
      <p:ext uri="{BB962C8B-B14F-4D97-AF65-F5344CB8AC3E}">
        <p14:creationId xmlns:p14="http://schemas.microsoft.com/office/powerpoint/2010/main" val="38035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06850" y="0"/>
            <a:ext cx="10378300" cy="52011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Willows Memorial Park Conceptual Design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BFD6D5E-8D72-4184-AF8B-8D191B79D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73" y="411163"/>
            <a:ext cx="6867053" cy="6216650"/>
          </a:xfrm>
        </p:spPr>
      </p:pic>
    </p:spTree>
    <p:extLst>
      <p:ext uri="{BB962C8B-B14F-4D97-AF65-F5344CB8AC3E}">
        <p14:creationId xmlns:p14="http://schemas.microsoft.com/office/powerpoint/2010/main" val="17210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06850" y="0"/>
            <a:ext cx="10378300" cy="52011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Orland Memorial Park Conceptual Design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5FC135-DC95-4289-BB64-AD208FDCE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19" y="520700"/>
            <a:ext cx="6053562" cy="6097588"/>
          </a:xfrm>
        </p:spPr>
      </p:pic>
    </p:spTree>
    <p:extLst>
      <p:ext uri="{BB962C8B-B14F-4D97-AF65-F5344CB8AC3E}">
        <p14:creationId xmlns:p14="http://schemas.microsoft.com/office/powerpoint/2010/main" val="41750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06850" y="0"/>
            <a:ext cx="10378300" cy="52011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Walker Creek Park Conceptual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AB6F74-FB1F-4871-9199-56D4E2D4E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450"/>
            <a:ext cx="12192000" cy="2939852"/>
          </a:xfrm>
        </p:spPr>
      </p:pic>
    </p:spTree>
    <p:extLst>
      <p:ext uri="{BB962C8B-B14F-4D97-AF65-F5344CB8AC3E}">
        <p14:creationId xmlns:p14="http://schemas.microsoft.com/office/powerpoint/2010/main" val="35643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41120" y="310392"/>
            <a:ext cx="9509760" cy="7108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Clean California Local Grant Program Conclusion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5346" y="1140902"/>
            <a:ext cx="11608965" cy="505856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Book Antiqua" panose="02040602050305030304" pitchFamily="18" charset="0"/>
              </a:rPr>
              <a:t>Glenn County Facilities staff will manage the grant administration and project administration.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Architect/engineering services, construction services and labor compliance services will be contracted. 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All projects must be completed and open to the public by June 30, 2024.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Grant must be closed out prior to December 31</a:t>
            </a:r>
            <a:r>
              <a:rPr lang="en-US" sz="1800">
                <a:latin typeface="Book Antiqua" panose="02040602050305030304" pitchFamily="18" charset="0"/>
              </a:rPr>
              <a:t>, 2024.</a:t>
            </a:r>
            <a:endParaRPr lang="en-US" sz="1800" dirty="0">
              <a:latin typeface="Book Antiqua" panose="02040602050305030304" pitchFamily="18" charset="0"/>
            </a:endParaRPr>
          </a:p>
          <a:p>
            <a:pPr marL="45720" indent="0">
              <a:buNone/>
            </a:pPr>
            <a:r>
              <a:rPr lang="en-US" b="1" dirty="0">
                <a:latin typeface="Book Antiqua" panose="02040602050305030304" pitchFamily="18" charset="0"/>
              </a:rPr>
              <a:t>We are excited to have been awarded these Caltrans Clean California Local Grant Program funds and look forward to completing these projects to increase beautification, community pride and public health!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146</TotalTime>
  <Words>365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Corbel</vt:lpstr>
      <vt:lpstr>Euphemia</vt:lpstr>
      <vt:lpstr>Banded Design Blue 16x9</vt:lpstr>
      <vt:lpstr>Caltrans Clean California Local Grant Program</vt:lpstr>
      <vt:lpstr>Clean California Local Grant Program Overview</vt:lpstr>
      <vt:lpstr>Clean California Local Grant Program Award</vt:lpstr>
      <vt:lpstr>Willows Memorial Park Conceptual Design</vt:lpstr>
      <vt:lpstr>Orland Memorial Park Conceptual Design</vt:lpstr>
      <vt:lpstr>Walker Creek Park Conceptual Design</vt:lpstr>
      <vt:lpstr>Clean California Local Grant Program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Joe Bettencourt</dc:creator>
  <cp:lastModifiedBy>Joe Bettencourt</cp:lastModifiedBy>
  <cp:revision>18</cp:revision>
  <dcterms:created xsi:type="dcterms:W3CDTF">2022-04-29T16:21:51Z</dcterms:created>
  <dcterms:modified xsi:type="dcterms:W3CDTF">2022-05-02T19:53:13Z</dcterms:modified>
</cp:coreProperties>
</file>